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313" r:id="rId3"/>
    <p:sldId id="325" r:id="rId4"/>
    <p:sldId id="311" r:id="rId5"/>
    <p:sldId id="326" r:id="rId6"/>
    <p:sldId id="334" r:id="rId7"/>
    <p:sldId id="335" r:id="rId8"/>
    <p:sldId id="310" r:id="rId9"/>
    <p:sldId id="328" r:id="rId10"/>
    <p:sldId id="329" r:id="rId11"/>
    <p:sldId id="330" r:id="rId12"/>
    <p:sldId id="331" r:id="rId13"/>
    <p:sldId id="332" r:id="rId14"/>
    <p:sldId id="33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33" autoAdjust="0"/>
  </p:normalViewPr>
  <p:slideViewPr>
    <p:cSldViewPr>
      <p:cViewPr varScale="1">
        <p:scale>
          <a:sx n="63" d="100"/>
          <a:sy n="63" d="100"/>
        </p:scale>
        <p:origin x="84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D2EF-29F9-4254-8007-6BB07F160EB6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3B448-9AF7-4E94-BB97-62988DC0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500042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Ейский район «Архив»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(МКУ «Архив»)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32856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«Лучший архив поселения»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среди архивов администраций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городского и сельских поселений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Ейского района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  <a:cs typeface="Vijay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Vijaya" pitchFamily="34" charset="0"/>
              </a:rPr>
              <a:t>Ейск,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Vijaya" pitchFamily="34" charset="0"/>
              </a:rPr>
              <a:t>2025</a:t>
            </a:r>
          </a:p>
        </p:txBody>
      </p:sp>
      <p:pic>
        <p:nvPicPr>
          <p:cNvPr id="2" name="Picture 2" descr="\\192.168.1.222\обмен для всех\АРХИВ МКУ\Ейск. Выставка\Заставка к виртуальной выставке.files\slide0048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55663" cy="1071563"/>
          </a:xfrm>
          <a:prstGeom prst="rect">
            <a:avLst/>
          </a:prstGeom>
          <a:noFill/>
        </p:spPr>
      </p:pic>
      <p:pic>
        <p:nvPicPr>
          <p:cNvPr id="3" name="Picture 3" descr="\\192.168.1.222\обмен для всех\АРХИВ МКУ\Ейск. Выставка\Заставка к виртуальной выставке.files\slide0048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346" y="357166"/>
            <a:ext cx="1097515" cy="1066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61789-4734-4B0F-B30D-E20BE594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56939"/>
            <a:ext cx="5758443" cy="774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03968A-5DEC-49A2-8125-A02ECEF3C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4304"/>
            <a:ext cx="859611" cy="10425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14E64-F4B4-4FD1-A5E1-1724EBF01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8" y="1752274"/>
            <a:ext cx="4426772" cy="35566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2151A6-6093-4634-8B19-C89DF8687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" y="175227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Оформление документов в текущем делопроизводстве, формирование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и оформление дел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9AD60D-6BB2-4D56-9126-05B79391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4304"/>
            <a:ext cx="859611" cy="10425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C0C80-D71E-4196-A5B9-217A109A7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39" y="2360688"/>
            <a:ext cx="2427734" cy="3236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DA7E5-F2F2-4A3E-8F35-425CAA9D0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0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7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Оформление, формирование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и </a:t>
            </a:r>
            <a:r>
              <a:rPr lang="ru-RU" sz="2400" b="1" dirty="0" err="1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картонирование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 документов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F5BA26-02D7-4C2C-AF09-427EE493C710}"/>
              </a:ext>
            </a:extLst>
          </p:cNvPr>
          <p:cNvSpPr/>
          <p:nvPr/>
        </p:nvSpPr>
        <p:spPr>
          <a:xfrm>
            <a:off x="2195736" y="2551837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4940688-419B-4C5C-9E1A-DC0FEF557C00}"/>
              </a:ext>
            </a:extLst>
          </p:cNvPr>
          <p:cNvSpPr/>
          <p:nvPr/>
        </p:nvSpPr>
        <p:spPr>
          <a:xfrm>
            <a:off x="5796136" y="4688991"/>
            <a:ext cx="2765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 архивохранилище дела хранятся в архивных коробках. На всех архивных коробках имеются  ярлыки.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987240-798E-4E6D-9442-B0749BC24505}"/>
              </a:ext>
            </a:extLst>
          </p:cNvPr>
          <p:cNvSpPr/>
          <p:nvPr/>
        </p:nvSpPr>
        <p:spPr>
          <a:xfrm>
            <a:off x="2632448" y="2079354"/>
            <a:ext cx="25978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Документы текущего           делопроизводства и архива </a:t>
            </a:r>
          </a:p>
          <a:p>
            <a:pPr algn="ctr"/>
            <a:r>
              <a:rPr lang="ru-RU" sz="1400" b="1" dirty="0"/>
              <a:t>в шкафах и на стеллажах</a:t>
            </a:r>
          </a:p>
          <a:p>
            <a:pPr algn="ctr"/>
            <a:r>
              <a:rPr lang="ru-RU" sz="1400" b="1" dirty="0"/>
              <a:t>упорядочены по тематике </a:t>
            </a:r>
          </a:p>
          <a:p>
            <a:pPr algn="ctr"/>
            <a:r>
              <a:rPr lang="ru-RU" sz="1400" b="1" dirty="0"/>
              <a:t>и располагаются </a:t>
            </a:r>
          </a:p>
          <a:p>
            <a:pPr algn="ctr"/>
            <a:r>
              <a:rPr lang="ru-RU" sz="1400" b="1" dirty="0"/>
              <a:t>в хронологической </a:t>
            </a:r>
          </a:p>
          <a:p>
            <a:pPr algn="ctr"/>
            <a:r>
              <a:rPr lang="ru-RU" sz="1400" b="1" dirty="0"/>
              <a:t>последовательности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75ED75-2ECC-4B6C-A60A-EC6C62BF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4304"/>
            <a:ext cx="859611" cy="1042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349D9A-CE3F-49FC-ABDA-67993527B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4" y="1991908"/>
            <a:ext cx="2354916" cy="17661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8B454D-178B-4A12-BBEE-1394A692A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86" y="1931898"/>
            <a:ext cx="3156166" cy="2367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8D6167-8FF8-4B20-84CD-44AF34CE03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71505"/>
            <a:ext cx="2386524" cy="29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Обеспечение сохранности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архивных документов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F5BA26-02D7-4C2C-AF09-427EE493C710}"/>
              </a:ext>
            </a:extLst>
          </p:cNvPr>
          <p:cNvSpPr/>
          <p:nvPr/>
        </p:nvSpPr>
        <p:spPr>
          <a:xfrm>
            <a:off x="2195736" y="2551837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4940688-419B-4C5C-9E1A-DC0FEF557C00}"/>
              </a:ext>
            </a:extLst>
          </p:cNvPr>
          <p:cNvSpPr/>
          <p:nvPr/>
        </p:nvSpPr>
        <p:spPr>
          <a:xfrm>
            <a:off x="5796136" y="4688991"/>
            <a:ext cx="2765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 архивохранилище дела хранятся в архивных коробках. На всех архивных коробках имеются  ярлыки.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987240-798E-4E6D-9442-B0749BC24505}"/>
              </a:ext>
            </a:extLst>
          </p:cNvPr>
          <p:cNvSpPr/>
          <p:nvPr/>
        </p:nvSpPr>
        <p:spPr>
          <a:xfrm>
            <a:off x="2218913" y="2079354"/>
            <a:ext cx="3011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Документы текущего           делопроизводства и архива </a:t>
            </a:r>
          </a:p>
          <a:p>
            <a:pPr algn="ctr"/>
            <a:r>
              <a:rPr lang="ru-RU" sz="1400" b="1" dirty="0"/>
              <a:t>в шкафах и на стеллажах упорядочены по тематике</a:t>
            </a:r>
          </a:p>
          <a:p>
            <a:pPr algn="ctr"/>
            <a:r>
              <a:rPr lang="ru-RU" sz="1400" b="1" dirty="0"/>
              <a:t> и располагаются в хронологической </a:t>
            </a:r>
          </a:p>
          <a:p>
            <a:pPr algn="ctr"/>
            <a:r>
              <a:rPr lang="ru-RU" sz="1400" b="1" dirty="0"/>
              <a:t>последовательности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835226-1F5C-4F46-9891-0CDBA699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71" y="241233"/>
            <a:ext cx="859611" cy="1042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1CEB25-9A07-4D2B-BB7D-AE9FD270C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44" y="1954846"/>
            <a:ext cx="3215596" cy="24116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2FEFA-C66C-41A9-A74F-30264A719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57" y="3540627"/>
            <a:ext cx="2283718" cy="30449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91064F-855B-4A41-968F-C0881A9AF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6" y="1954846"/>
            <a:ext cx="2050609" cy="29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7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5786" y="285728"/>
            <a:ext cx="613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755576" y="845671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Взаимодействие администрации поселения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с Ейским муниципальным архивом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A07BDB-CD91-4E4B-814F-098992B2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744" y="121675"/>
            <a:ext cx="1097375" cy="10607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53538B-AEFB-4613-A73C-365F23E4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1" y="196987"/>
            <a:ext cx="859611" cy="9854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D380AF-D905-4E6C-ABEB-9577F64CA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49" y="1888177"/>
            <a:ext cx="3131840" cy="20697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D288AD-3554-4B30-A435-4428559064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6" r="7540"/>
          <a:stretch/>
        </p:blipFill>
        <p:spPr>
          <a:xfrm>
            <a:off x="219413" y="1919551"/>
            <a:ext cx="2554222" cy="30058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7C2953-70E3-40C8-803F-079E4346EC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06467"/>
            <a:ext cx="2403236" cy="301889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F08E59-8FB3-49DC-A8BD-1CFD2040E5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31" y="4169419"/>
            <a:ext cx="2014389" cy="24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8572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825183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Постановление администрации муниципального образования Ейский район от 14 ноября 2024 г. № 680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>
                <a:latin typeface="Arial" pitchFamily="34" charset="0"/>
              </a:rPr>
              <a:t>«О проведении муниципального смотра-конкурса «Лучший архив поселения» среди архивов администраций городского и сельских поселений Ейского района 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78629" y="2302511"/>
            <a:ext cx="7929618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Во исполнение Федерального закона от 22 октября 2004 г. № 125-ФЗ «Об архивном деле в Российской Федерации»,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 местного самоуправления и организациях», утвержденных приказом Федерального архивного агентства от 31 июля 2023 г. № 77 и в целях совершенствования документационного обеспечения управления, правильной организации работы по формированию, учету и использованию архивных дел, а также обеспечению сохранности документов Архивного фонда Российской Федерации и других архивных документов, руководствуясь статьей 67 Устава муниципального образования Ейский район, п о с т а н о в л я ю: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825183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Постановление администрации муниципального образования Ейский район от 14 ноября 2024 г. № 680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>
                <a:latin typeface="Arial" pitchFamily="34" charset="0"/>
              </a:rPr>
              <a:t>«О проведении муниципального смотра-конкурса «Лучший архив поселения» среди архивов администраций городского и сельских поселений Ейского района 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3568" y="2296833"/>
            <a:ext cx="7929618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1. Провести с 15 ноября 2024 года по 10 марта 2025 года муниципальный смотр-конкурс «Лучший архив поселения» среди архивов администраций городского и сельских поселений Ейского района (далее смотр-конкурс).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2. Утвердить положение о смотре-конкурсе (приложение 1).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3. Образовать комиссию по подведению итогов смотра-конкурса и утвердить ее состав (приложение 2).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4. Отделу информатизации администрации муниципального образования Ейский район разместить настоящее постановление на официальном сайте муниципального образования Ейский район в информационно-телекоммуникационной сети «Интернет».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5. Контроль за выполнением настоящего постановления возложить на заместителя главы муниципального образования Ейский район.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6. Постановление вступает в силу со дня его подписания.                                                                 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Глава муниципального образования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Ейский район                                                                                                     Р.Ю. Бублик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2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445106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Глава Кухаривского сельского поселения 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Ейского района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ГРИГОРЕНКО НАТАЛЬЯ АЛЕКСАНДРОВНА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618" y="5357826"/>
            <a:ext cx="37107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Начальник общего отдела администрации Кухаривского сельского поселения, ответственный за делопроизводство и архив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КОРОЛЕНКО ТАТЬЯНА ВЛАДИМИРОВНА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83469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CBFD94-1607-4991-BDD8-EAE59264A7D2}"/>
              </a:ext>
            </a:extLst>
          </p:cNvPr>
          <p:cNvSpPr/>
          <p:nvPr/>
        </p:nvSpPr>
        <p:spPr>
          <a:xfrm>
            <a:off x="1403648" y="94956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</a:rPr>
              <a:t>Кухаривское сельское поселение Ейского района</a:t>
            </a: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Arial" pitchFamily="34" charset="0"/>
                <a:ea typeface="Times New Roman" pitchFamily="18" charset="0"/>
              </a:rPr>
              <a:t> 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1026" name="Picture 2" descr="Официальный сайт администрации Кухаривского сельского поселения Ейского района">
            <a:extLst>
              <a:ext uri="{FF2B5EF4-FFF2-40B4-BE49-F238E27FC236}">
                <a16:creationId xmlns:a16="http://schemas.microsoft.com/office/drawing/2014/main" id="{250BDF6F-EE68-43DD-BC91-CEFE9EA2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2" y="234505"/>
            <a:ext cx="857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E5495-4E32-4004-BFEF-2F134A9E0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13" y="1505751"/>
            <a:ext cx="2470192" cy="3706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4AE836-5C11-40FC-AED7-891B9F52C9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6" r="19027" b="-710"/>
          <a:stretch/>
        </p:blipFill>
        <p:spPr>
          <a:xfrm>
            <a:off x="5724128" y="1505750"/>
            <a:ext cx="2664295" cy="3720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591" y="745251"/>
            <a:ext cx="7637217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Arial" pitchFamily="34" charset="0"/>
              </a:rPr>
              <a:t>Историческая справка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latin typeface="Arial" pitchFamily="34" charset="0"/>
              </a:rPr>
              <a:t>Кухаривский</a:t>
            </a:r>
            <a:r>
              <a:rPr lang="ru-RU" sz="1600" b="1" dirty="0">
                <a:latin typeface="Arial" pitchFamily="34" charset="0"/>
              </a:rPr>
              <a:t> сельсовет Ейского района организован  сразу же после Великой Октябрьской Социалистической революции в 1918 году.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В состав Кухаривского сельсовета входило село Кухаривка, сельскохозяйственная артель им. «КИМ».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В 1930 году </a:t>
            </a:r>
            <a:r>
              <a:rPr lang="ru-RU" sz="1600" b="1" dirty="0" err="1">
                <a:latin typeface="Arial" pitchFamily="34" charset="0"/>
              </a:rPr>
              <a:t>Кухаривский</a:t>
            </a:r>
            <a:r>
              <a:rPr lang="ru-RU" sz="1600" b="1" dirty="0">
                <a:latin typeface="Arial" pitchFamily="34" charset="0"/>
              </a:rPr>
              <a:t> сельский совет был объединен с Приазовским сельским советом, куда вошли еще населенные пункты  хутор «</a:t>
            </a:r>
            <a:r>
              <a:rPr lang="ru-RU" sz="1600" b="1" dirty="0" err="1">
                <a:latin typeface="Arial" pitchFamily="34" charset="0"/>
              </a:rPr>
              <a:t>Приазовка</a:t>
            </a:r>
            <a:r>
              <a:rPr lang="ru-RU" sz="1600" b="1" dirty="0">
                <a:latin typeface="Arial" pitchFamily="34" charset="0"/>
              </a:rPr>
              <a:t>», хутор «</a:t>
            </a:r>
            <a:r>
              <a:rPr lang="ru-RU" sz="1600" b="1" dirty="0" err="1">
                <a:latin typeface="Arial" pitchFamily="34" charset="0"/>
              </a:rPr>
              <a:t>Должанские</a:t>
            </a:r>
            <a:r>
              <a:rPr lang="ru-RU" sz="1600" b="1" dirty="0">
                <a:latin typeface="Arial" pitchFamily="34" charset="0"/>
              </a:rPr>
              <a:t> выселки», хутор подсобного хозяйства техникума механизации, хутор подсобного хозяйства завода «Молот».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В 1950 году колхоз «Новый Путь» соединился с колхозом «КИМ» и бывшая «1 – Пятилетка» и стал именоваться колхоз «Путь к Ленина»  с общим земельным пользованием 13800.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На территории Сельсовета размещалась семилетняя школа, Приазовская начальная школа, начальная школа подсобного хозяйства «Мясокомбинат», медицинский пункт, сельский клуб и библиотека в селе </a:t>
            </a:r>
            <a:r>
              <a:rPr lang="ru-RU" sz="1600" b="1" dirty="0" err="1">
                <a:latin typeface="Arial" pitchFamily="34" charset="0"/>
              </a:rPr>
              <a:t>Кухаревское</a:t>
            </a:r>
            <a:r>
              <a:rPr lang="ru-RU" sz="1600" b="1" dirty="0">
                <a:latin typeface="Arial" pitchFamily="34" charset="0"/>
              </a:rPr>
              <a:t>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 В 1954 году 30 июня </a:t>
            </a:r>
            <a:r>
              <a:rPr lang="ru-RU" sz="1600" b="1" dirty="0" err="1">
                <a:latin typeface="Arial" pitchFamily="34" charset="0"/>
              </a:rPr>
              <a:t>Кухаревский</a:t>
            </a:r>
            <a:r>
              <a:rPr lang="ru-RU" sz="1600" b="1" dirty="0">
                <a:latin typeface="Arial" pitchFamily="34" charset="0"/>
              </a:rPr>
              <a:t> сельский Совет был объединен с </a:t>
            </a:r>
            <a:r>
              <a:rPr lang="ru-RU" sz="1600" b="1" dirty="0" err="1">
                <a:latin typeface="Arial" pitchFamily="34" charset="0"/>
              </a:rPr>
              <a:t>Воронцовским</a:t>
            </a:r>
            <a:r>
              <a:rPr lang="ru-RU" sz="1600" b="1" dirty="0">
                <a:latin typeface="Arial" pitchFamily="34" charset="0"/>
              </a:rPr>
              <a:t> сельским Советом. Все предприятия и организации находившиеся в подчинении </a:t>
            </a:r>
            <a:r>
              <a:rPr lang="ru-RU" sz="1600" b="1" dirty="0" err="1">
                <a:latin typeface="Arial" pitchFamily="34" charset="0"/>
              </a:rPr>
              <a:t>Кухаревского</a:t>
            </a:r>
            <a:r>
              <a:rPr lang="ru-RU" sz="1600" b="1" dirty="0">
                <a:latin typeface="Arial" pitchFamily="34" charset="0"/>
              </a:rPr>
              <a:t> с/с перешли под покровительство </a:t>
            </a:r>
            <a:r>
              <a:rPr lang="ru-RU" sz="1600" b="1" dirty="0" err="1">
                <a:latin typeface="Arial" pitchFamily="34" charset="0"/>
              </a:rPr>
              <a:t>Воронцовского</a:t>
            </a:r>
            <a:r>
              <a:rPr lang="ru-RU" sz="1600" b="1" dirty="0">
                <a:latin typeface="Arial" pitchFamily="34" charset="0"/>
              </a:rPr>
              <a:t> с/с.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1CE82A-4315-4E8E-937B-6CE320CF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4304"/>
            <a:ext cx="85961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591" y="-3451763"/>
            <a:ext cx="7637217" cy="1117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В т. ч. 2 полеводческие бригады колхоза «Путь Ленина», учебное хозяйство «Техникума механизации», подсобное хозяйство завода «Молот», подсобное хозяйство </a:t>
            </a:r>
            <a:r>
              <a:rPr lang="ru-RU" sz="1600" b="1" dirty="0" err="1">
                <a:latin typeface="Arial" pitchFamily="34" charset="0"/>
              </a:rPr>
              <a:t>Росглавмясо</a:t>
            </a:r>
            <a:r>
              <a:rPr lang="ru-RU" sz="1600" b="1" dirty="0">
                <a:latin typeface="Arial" pitchFamily="34" charset="0"/>
              </a:rPr>
              <a:t>, подсобное хозяйство «</a:t>
            </a:r>
            <a:r>
              <a:rPr lang="ru-RU" sz="1600" b="1" dirty="0" err="1">
                <a:latin typeface="Arial" pitchFamily="34" charset="0"/>
              </a:rPr>
              <a:t>Росглаввино</a:t>
            </a:r>
            <a:r>
              <a:rPr lang="ru-RU" sz="1600" b="1" dirty="0">
                <a:latin typeface="Arial" pitchFamily="34" charset="0"/>
              </a:rPr>
              <a:t>» подсобное хозяйство детского дома </a:t>
            </a:r>
            <a:r>
              <a:rPr lang="ru-RU" sz="1600" b="1" dirty="0" err="1">
                <a:latin typeface="Arial" pitchFamily="34" charset="0"/>
              </a:rPr>
              <a:t>Крайсобеса</a:t>
            </a:r>
            <a:r>
              <a:rPr lang="ru-RU" sz="1600" b="1" dirty="0">
                <a:latin typeface="Arial" pitchFamily="34" charset="0"/>
              </a:rPr>
              <a:t>, Ейское </a:t>
            </a:r>
            <a:r>
              <a:rPr lang="ru-RU" sz="1600" b="1" dirty="0" err="1">
                <a:latin typeface="Arial" pitchFamily="34" charset="0"/>
              </a:rPr>
              <a:t>заготзерно</a:t>
            </a:r>
            <a:r>
              <a:rPr lang="ru-RU" sz="1600" b="1" dirty="0">
                <a:latin typeface="Arial" pitchFamily="34" charset="0"/>
              </a:rPr>
              <a:t>, Ейский консервный завод, </a:t>
            </a:r>
            <a:r>
              <a:rPr lang="ru-RU" sz="1600" b="1" dirty="0" err="1">
                <a:latin typeface="Arial" pitchFamily="34" charset="0"/>
              </a:rPr>
              <a:t>рыбколхоз</a:t>
            </a:r>
            <a:r>
              <a:rPr lang="ru-RU" sz="1600" b="1" dirty="0">
                <a:latin typeface="Arial" pitchFamily="34" charset="0"/>
              </a:rPr>
              <a:t> «Возрождение», колхоз Путь к коммунизму и артель «Стройматериалов».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А в 1963 г. </a:t>
            </a:r>
            <a:r>
              <a:rPr lang="ru-RU" sz="1600" b="1" dirty="0" err="1">
                <a:latin typeface="Arial" pitchFamily="34" charset="0"/>
              </a:rPr>
              <a:t>Воронцовский</a:t>
            </a:r>
            <a:r>
              <a:rPr lang="ru-RU" sz="1600" b="1" dirty="0">
                <a:latin typeface="Arial" pitchFamily="34" charset="0"/>
              </a:rPr>
              <a:t>  сельский Совет был переведен в село </a:t>
            </a:r>
            <a:r>
              <a:rPr lang="ru-RU" sz="1600" b="1" dirty="0" err="1">
                <a:latin typeface="Arial" pitchFamily="34" charset="0"/>
              </a:rPr>
              <a:t>Кухаревку</a:t>
            </a:r>
            <a:r>
              <a:rPr lang="ru-RU" sz="1600" b="1" dirty="0">
                <a:latin typeface="Arial" pitchFamily="34" charset="0"/>
              </a:rPr>
              <a:t> и стал называться </a:t>
            </a:r>
            <a:r>
              <a:rPr lang="ru-RU" sz="1600" b="1" dirty="0" err="1">
                <a:latin typeface="Arial" pitchFamily="34" charset="0"/>
              </a:rPr>
              <a:t>Кухаревским</a:t>
            </a:r>
            <a:r>
              <a:rPr lang="ru-RU" sz="1600" b="1" dirty="0">
                <a:latin typeface="Arial" pitchFamily="34" charset="0"/>
              </a:rPr>
              <a:t>. Воронцовка стала считаться бригадой колхоза «Путь Ленина». </a:t>
            </a:r>
            <a:r>
              <a:rPr lang="ru-RU" sz="1600" b="1" dirty="0" err="1">
                <a:latin typeface="Arial" pitchFamily="34" charset="0"/>
              </a:rPr>
              <a:t>Рыбколхоз</a:t>
            </a:r>
            <a:r>
              <a:rPr lang="ru-RU" sz="1600" b="1" dirty="0">
                <a:latin typeface="Arial" pitchFamily="34" charset="0"/>
              </a:rPr>
              <a:t> «Путь к коммунизму», рыбацкий поселок и новый </a:t>
            </a:r>
            <a:r>
              <a:rPr lang="ru-RU" sz="1600" b="1" dirty="0" err="1">
                <a:latin typeface="Arial" pitchFamily="34" charset="0"/>
              </a:rPr>
              <a:t>рыбцех</a:t>
            </a:r>
            <a:r>
              <a:rPr lang="ru-RU" sz="1600" b="1" dirty="0">
                <a:latin typeface="Arial" pitchFamily="34" charset="0"/>
              </a:rPr>
              <a:t>, построенный в 1947 году,  также вошли в  состав </a:t>
            </a:r>
            <a:r>
              <a:rPr lang="ru-RU" sz="1600" b="1" dirty="0" err="1">
                <a:latin typeface="Arial" pitchFamily="34" charset="0"/>
              </a:rPr>
              <a:t>Кухаревского</a:t>
            </a:r>
            <a:r>
              <a:rPr lang="ru-RU" sz="1600" b="1" dirty="0">
                <a:latin typeface="Arial" pitchFamily="34" charset="0"/>
              </a:rPr>
              <a:t> с/с.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В соответствии с распоряжением  Главы  администрации  Краснодарского края  № 41 –  Р  от 10.01.1992 года  ликвидирован Ейский районный  Совет  народных депутатов и образована Ейская районная администрация. С 14.01.1992 г. сельсоветы  стали именоваться сельскими администрациями. 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На основании распоряжения главы администрации Ейского района от 14 января 1992 года № 25-ор </a:t>
            </a:r>
            <a:r>
              <a:rPr lang="ru-RU" sz="1600" b="1" dirty="0" err="1">
                <a:latin typeface="Arial" pitchFamily="34" charset="0"/>
              </a:rPr>
              <a:t>Кухаривский</a:t>
            </a:r>
            <a:r>
              <a:rPr lang="ru-RU" sz="1600" b="1" dirty="0">
                <a:latin typeface="Arial" pitchFamily="34" charset="0"/>
              </a:rPr>
              <a:t> сельский Совет народных депутатов и его исполнительный комитет упразднен и образованна администрация Кухаривского сельского Совета.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	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1CE82A-4315-4E8E-937B-6CE320CF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5961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59632" y="1202368"/>
            <a:ext cx="7238988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Во исполнение распоряжения главы администрации Ейского района от 29 апреля 1994 года № 60-ар «О переименовании местных администраций района» администрация Кухаривского сельского Совета переименована в </a:t>
            </a:r>
            <a:r>
              <a:rPr lang="ru-RU" sz="1600" b="1" dirty="0" err="1">
                <a:latin typeface="Arial" pitchFamily="34" charset="0"/>
              </a:rPr>
              <a:t>Кухаривскую</a:t>
            </a:r>
            <a:r>
              <a:rPr lang="ru-RU" sz="1600" b="1" dirty="0">
                <a:latin typeface="Arial" pitchFamily="34" charset="0"/>
              </a:rPr>
              <a:t> сельскую администрацию.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	Согласно постановлению главы администрации Ейского района от 10 апреля 1997 года № 14 «О реорганизации сельских администраций» </a:t>
            </a:r>
            <a:r>
              <a:rPr lang="ru-RU" sz="1600" b="1" dirty="0" err="1">
                <a:latin typeface="Arial" pitchFamily="34" charset="0"/>
              </a:rPr>
              <a:t>Кухаривская</a:t>
            </a:r>
            <a:r>
              <a:rPr lang="ru-RU" sz="1600" b="1" dirty="0">
                <a:latin typeface="Arial" pitchFamily="34" charset="0"/>
              </a:rPr>
              <a:t> сельская администрация переименована в Администрацию Кухаривского сельского округа.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</a:rPr>
              <a:t>В связи с законом Российской Федерации от 06 октября 2003 № 131-ФЗ «Об организации общих принципов местного самоуправления в Российской Федерации», на основании постановления главы муниципального образования Ейский район от 28 октября 2005 года № 868 «О ликвидации администраций сельских округов» администрация Кухаривского сельского округа ликвидирована. С 1 января 2006 года образована администрация Кухаривского сельского поселения (правопреемник администрации Кухаривского сельского округа).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1CE82A-4315-4E8E-937B-6CE320CF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4304"/>
            <a:ext cx="85961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4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624" y="5491806"/>
            <a:ext cx="853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Общая площадь архивохранилища – 5,0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Архивохранилище сухое, темное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(1-й этаж).Отопление автономное. Температурно-влажностный режим соблюдается.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934FEA-05CC-4B8B-8694-75F84FD9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4304"/>
            <a:ext cx="859611" cy="10425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99B22F-0E1D-4184-AA7E-4C91536E5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39" y="1570243"/>
            <a:ext cx="2644472" cy="3525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E4C9C1-F68E-4976-9BB1-2CC5F9373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32" y="1570243"/>
            <a:ext cx="2595126" cy="34601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61789-4734-4B0F-B30D-E20BE594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56939"/>
            <a:ext cx="5758443" cy="77491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CF5E42-3401-42C0-AEDC-0BB628C9897A}"/>
              </a:ext>
            </a:extLst>
          </p:cNvPr>
          <p:cNvSpPr/>
          <p:nvPr/>
        </p:nvSpPr>
        <p:spPr>
          <a:xfrm>
            <a:off x="539552" y="154330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Архивный фонд администрации поселения составляет –  1058  ед. хр., из них: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постоянного срока хранения – 122 ед. хр.; 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75-летним сроком ведомственного хранения – 498 ед. хр.                 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 личному составу – 438 ед. хр.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D9F37F-36BD-4B8A-8CCD-4582D245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4304"/>
            <a:ext cx="859611" cy="10425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D67463-DE29-4F7A-B980-732A1AFAE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07118"/>
            <a:ext cx="3856124" cy="2892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9776B8-BDD8-43CC-8F33-26BABC022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50" y="3209774"/>
            <a:ext cx="3986082" cy="28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3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1216</Words>
  <Application>Microsoft Office PowerPoint</Application>
  <PresentationFormat>Экран (4:3)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Malgun Gothic Semilight</vt:lpstr>
      <vt:lpstr>Arial</vt:lpstr>
      <vt:lpstr>Calibri</vt:lpstr>
      <vt:lpstr>Constantia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u0007</cp:lastModifiedBy>
  <cp:revision>469</cp:revision>
  <dcterms:modified xsi:type="dcterms:W3CDTF">2025-03-07T13:19:05Z</dcterms:modified>
</cp:coreProperties>
</file>